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57" r:id="rId4"/>
    <p:sldId id="285" r:id="rId5"/>
    <p:sldId id="287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07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7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661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85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931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632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040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28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8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99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26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21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5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6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6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F17CE85-7217-468F-9F6B-FAD5F82CFD1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31552B-A023-49D4-B04B-B266CE838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05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5%D1%80%D1%85%D0%BE%D0%B2%D0%BD%D1%8B%D0%B9_%D0%A1%D0%BE%D0%B2%D0%B5%D1%82_%D0%A0%D0%A1%D0%A4%D0%A1%D0%A0" TargetMode="External"/><Relationship Id="rId2" Type="http://schemas.openxmlformats.org/officeDocument/2006/relationships/hyperlink" Target="http://www.memo.ru/d/2145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68150-8C2D-4ACD-A152-079475A30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713390"/>
            <a:ext cx="6815669" cy="1890943"/>
          </a:xfrm>
        </p:spPr>
        <p:txBody>
          <a:bodyPr/>
          <a:lstStyle/>
          <a:p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отмечает День памяти жертв политических репрессий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B6ECE5-6495-4626-92CD-BDA1572BB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2768598"/>
            <a:ext cx="6966507" cy="2376011"/>
          </a:xfrm>
        </p:spPr>
        <p:txBody>
          <a:bodyPr>
            <a:normAutofit/>
          </a:bodyPr>
          <a:lstStyle/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Харитонова Е.Г.,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к.и.н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НИР НТГСПИ</a:t>
            </a:r>
          </a:p>
        </p:txBody>
      </p:sp>
    </p:spTree>
    <p:extLst>
      <p:ext uri="{BB962C8B-B14F-4D97-AF65-F5344CB8AC3E}">
        <p14:creationId xmlns:p14="http://schemas.microsoft.com/office/powerpoint/2010/main" val="110968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92EBD-EB6E-4D37-B47C-228A0D15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14008"/>
          </a:xfrm>
        </p:spPr>
        <p:txBody>
          <a:bodyPr>
            <a:normAutofit fontScale="90000"/>
          </a:bodyPr>
          <a:lstStyle/>
          <a:p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E545CA3-7E67-44EF-8385-77EB5D0694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2" y="982133"/>
            <a:ext cx="9375557" cy="5257189"/>
          </a:xfrm>
        </p:spPr>
      </p:pic>
    </p:spTree>
    <p:extLst>
      <p:ext uri="{BB962C8B-B14F-4D97-AF65-F5344CB8AC3E}">
        <p14:creationId xmlns:p14="http://schemas.microsoft.com/office/powerpoint/2010/main" val="29189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64439-D441-4E44-B081-30A73324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295402" y="834501"/>
            <a:ext cx="9508722" cy="45719"/>
          </a:xfrm>
        </p:spPr>
        <p:txBody>
          <a:bodyPr>
            <a:normAutofit fontScale="90000"/>
          </a:bodyPr>
          <a:lstStyle/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6256BA-E2F7-4C60-9857-A250F41E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748901"/>
            <a:ext cx="9601196" cy="4126967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Отправная точка – 30 октября 1974 года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пресс-конференция Инициативной группы по правам человека (на квартире А.Д. Сахарова)</a:t>
            </a:r>
          </a:p>
          <a:p>
            <a:pPr algn="just"/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30 октября 1987 года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демонстрации в различных городах СССР, организуемые общественниками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30 октября 1990 года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 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Лубянской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в Москве открыт Соловецкий камень, (доставлен в Москву по инициативе общества «Мемориал» с Соловецких островов, где в начале 1920-х годов находился лагерь особого назначения, положивший начало системе сталинских лагерей) </a:t>
            </a:r>
          </a:p>
          <a:p>
            <a:pPr algn="just"/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октября 1991 года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Постановление 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Верховный Совет РСФС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Верховного Совета РСФСР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№ 1763/1-I от «Об установлении Дня памяти жертв политических репрессий», после которого 30 октября стало официально признанным днём памяти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24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909CE-C22B-4271-AB2F-A01DA0D0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-811158"/>
            <a:ext cx="9601196" cy="1303867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C6D57-7087-4EF3-89A2-4CCF6DABA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207363"/>
            <a:ext cx="9601196" cy="466850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2007 года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стартовала всероссийская общественная акция «Возвращение имён»</a:t>
            </a:r>
            <a:endParaRPr lang="ru-RU" dirty="0"/>
          </a:p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стартовал общественный проект «Последний адрес»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принятие Концепции государственной политики по увековечению памяти жертв политических репрессий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 общественного проекта «Бессмертный барак» (автор – Андрей Десницкий)</a:t>
            </a:r>
          </a:p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учреждён Фонд увековечения памяти жертв политических репрессий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2017 года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открыт памятник жертвам репрессий в Москве «Стена Скорби»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5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0E035-4F9E-409A-A6E6-D84DAD57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96F7F4-7776-4D8B-9D36-DBE2E3850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друзья!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почтить память невинно пострадавших жертв политических репрессий СССР 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МИНУТОЙ МОЛЧАНИЯ</a:t>
            </a:r>
          </a:p>
        </p:txBody>
      </p:sp>
    </p:spTree>
    <p:extLst>
      <p:ext uri="{BB962C8B-B14F-4D97-AF65-F5344CB8AC3E}">
        <p14:creationId xmlns:p14="http://schemas.microsoft.com/office/powerpoint/2010/main" val="2214624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153</TotalTime>
  <Words>234</Words>
  <Application>Microsoft Office PowerPoint</Application>
  <PresentationFormat>Широкоэкранный</PresentationFormat>
  <Paragraphs>20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Garamond</vt:lpstr>
      <vt:lpstr>Times New Roman</vt:lpstr>
      <vt:lpstr>Натуральные материалы</vt:lpstr>
      <vt:lpstr>   30 ОКТЯБРЯ Россия отмечает День памяти жертв политических репрессий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Харитонова Е.Г. Историческая память о политических репрессиях в СССР: государственная политика и общественные практики  (1986-2016 гг.) </dc:title>
  <dc:creator>Елена Стумбрис</dc:creator>
  <cp:lastModifiedBy>Елена Стумбрис</cp:lastModifiedBy>
  <cp:revision>21</cp:revision>
  <dcterms:created xsi:type="dcterms:W3CDTF">2018-07-04T05:47:04Z</dcterms:created>
  <dcterms:modified xsi:type="dcterms:W3CDTF">2020-10-30T06:45:42Z</dcterms:modified>
</cp:coreProperties>
</file>